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50" d="100"/>
          <a:sy n="50" d="100"/>
        </p:scale>
        <p:origin x="72" y="9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 初中英语阅读组合训练 七年级 浙江专版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576248"/>
          </a:xfrm>
        </p:spPr>
        <p:txBody>
          <a:bodyPr/>
          <a:lstStyle/>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本文主要讲述了中式英语走红网络</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天鹅</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青蛙</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梗传递中式幽默文化。</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5" name="图片 4"/>
          <p:cNvPicPr>
            <a:picLocks noChangeAspect="1"/>
          </p:cNvPicPr>
          <p:nvPr/>
        </p:nvPicPr>
        <p:blipFill>
          <a:blip r:embed="rId3"/>
          <a:stretch>
            <a:fillRect/>
          </a:stretch>
        </p:blipFill>
        <p:spPr>
          <a:xfrm>
            <a:off x="767360" y="871881"/>
            <a:ext cx="10655691" cy="1359692"/>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pretty, he ugly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swan, he frog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Foreign people just love these funny English sentences going around the English Internet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all started when a foreign girl named Kris posted a sad photo online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looked like her boyfriend made her cry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nice Chinese people tried to cheer her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asked her to find someone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made funny Chinglish to make her feel happy, such as “You swan, he frog”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became popular with foreigners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found it cool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shared it a lot online and made funny pictures with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indent="9144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need Chinese citizens in my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call the people that have hurt me frogs,” said a foreign Internet user, showing her love for the expression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of them wanted to know why Chinese people used “swan” and “frog” to describe this couple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looking into it, they learned it came from the famous old Chinese story of the beautiful swan and the ugly toad, and got interested in the Chinese story behind Chinglish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people often corrected those who spoke Chinglish because it was full of grammar errors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people from different countries can now share their ideas more often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 styles of speaking English are becoming common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with local touches can also be popular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the well-known “add oil” has now appeared in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Oxford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Dictionary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people use it widely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phrase shows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 understood the full meaning, it became much funnier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great that more Chinese culture is being shared with the rest of the world,” said Cody, a young man from New Zealand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82677"/>
          </a:xfrm>
        </p:spPr>
        <p:txBody>
          <a:bodyPr/>
          <a:lstStyle/>
          <a:p>
            <a:pPr hangingPunct="0">
              <a:lnSpc>
                <a:spcPct val="14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the writer start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telling wonderful stories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showing interesting facts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listing different numbers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giving special examples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43858" y="860158"/>
            <a:ext cx="3931643" cy="432048"/>
          </a:xfrm>
          <a:prstGeom prst="rect">
            <a:avLst/>
          </a:prstGeom>
        </p:spPr>
      </p:pic>
      <p:sp>
        <p:nvSpPr>
          <p:cNvPr id="5" name="矩形 4"/>
          <p:cNvSpPr/>
          <p:nvPr/>
        </p:nvSpPr>
        <p:spPr>
          <a:xfrm>
            <a:off x="838622" y="845349"/>
            <a:ext cx="484428" cy="461665"/>
          </a:xfrm>
          <a:prstGeom prst="rect">
            <a:avLst/>
          </a:prstGeom>
        </p:spPr>
        <p:txBody>
          <a:bodyPr wrap="none">
            <a:spAutoFit/>
          </a:bodyPr>
          <a:lstStyle/>
          <a:p>
            <a:r>
              <a:rPr lang="en-US" altLang="zh-CN" sz="2400"/>
              <a:t> D</a:t>
            </a:r>
            <a:endParaRPr lang="zh-CN" altLang="en-US"/>
          </a:p>
        </p:txBody>
      </p:sp>
      <p:sp>
        <p:nvSpPr>
          <p:cNvPr id="6" name="内容占位符 1"/>
          <p:cNvSpPr txBox="1">
            <a:spLocks/>
          </p:cNvSpPr>
          <p:nvPr/>
        </p:nvSpPr>
        <p:spPr bwMode="auto">
          <a:xfrm>
            <a:off x="360854" y="2250994"/>
            <a:ext cx="11485848" cy="41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pretty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ugly. You swan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frog.’ Foreign people just love these funny English sentences going around the English Internet.”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你好美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他好丑。你是天鹅</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他是癞蛤蟆。</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最近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这类搞笑的中式英语句子在海外社交平台疯狂传播</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许多外国人喜爱这些有趣的句子。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文章开篇直接引用具体的中式英语的例子。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By telling wonderful stories.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第一段无完整故事线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只有事件片段。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 By showing interesting facts.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展示有趣事实。</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开篇是例句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非概括性事实。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 By listing different numbers.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列数字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全文未涉及数据。故选项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表述与文章均不相符。故选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sentence “You swan, he frog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popular among foreigners because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found it very funny and cool	</a:t>
            </a: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could make photos easily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helped them know China better	</a:t>
            </a: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could cheer them up quickly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6508" y="879842"/>
            <a:ext cx="407484" cy="461665"/>
          </a:xfrm>
          <a:prstGeom prst="rect">
            <a:avLst/>
          </a:prstGeom>
        </p:spPr>
        <p:txBody>
          <a:bodyPr wrap="none">
            <a:spAutoFit/>
          </a:bodyPr>
          <a:lstStyle/>
          <a:p>
            <a:r>
              <a:rPr lang="en-US" altLang="zh-CN" sz="2400"/>
              <a:t>A</a:t>
            </a:r>
            <a:endParaRPr lang="zh-CN" altLang="en-US"/>
          </a:p>
        </p:txBody>
      </p:sp>
      <p:sp>
        <p:nvSpPr>
          <p:cNvPr id="5" name="内容占位符 2"/>
          <p:cNvSpPr txBox="1">
            <a:spLocks/>
          </p:cNvSpPr>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became popular with foreigners. Many found it cool. They shared it a lot online and made funny pictures with 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这句话迅速在外国人中流行起来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许多人觉得很酷。他们在网上大量地转发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还制作了与之相配的图片。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some foreigners want to know about “You swan, he frog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reasons Chinese people love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different expressions about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Chinese story behind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special grammar rules behind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02004" y="871216"/>
            <a:ext cx="407484" cy="461665"/>
          </a:xfrm>
          <a:prstGeom prst="rect">
            <a:avLst/>
          </a:prstGeom>
        </p:spPr>
        <p:txBody>
          <a:bodyPr wrap="none">
            <a:spAutoFit/>
          </a:bodyPr>
          <a:lstStyle/>
          <a:p>
            <a:r>
              <a:rPr lang="en-US" altLang="zh-CN" sz="2400"/>
              <a:t>C</a:t>
            </a:r>
            <a:endParaRPr lang="zh-CN" altLang="en-US"/>
          </a:p>
        </p:txBody>
      </p:sp>
      <p:sp>
        <p:nvSpPr>
          <p:cNvPr id="7" name="内容占位符 3"/>
          <p:cNvSpPr txBox="1">
            <a:spLocks/>
          </p:cNvSpPr>
          <p:nvPr/>
        </p:nvSpPr>
        <p:spPr bwMode="auto">
          <a:xfrm>
            <a:off x="360854" y="350963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of them wanted to know why Chinese people used ‘swan’ and ‘frog’ ... they learned it came from the famous old Chinese story”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其中有些人想知道为什么用</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天鹅</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青蛙</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来表达</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了解之后才发现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这源自中国</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癞蛤蟆想吃天鹅肉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的民间故事。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外国人主动探究其文化背景。故</a:t>
            </a: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passage mainly talk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Foreigners like Chinese expressions about animals very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Chinese people are getting better at speaking English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expressions are becoming popular among foreigners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Foreigners find it really difficult to understand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45677"/>
            <a:ext cx="407484" cy="461665"/>
          </a:xfrm>
          <a:prstGeom prst="rect">
            <a:avLst/>
          </a:prstGeom>
        </p:spPr>
        <p:txBody>
          <a:bodyPr wrap="none">
            <a:spAutoFit/>
          </a:bodyPr>
          <a:lstStyle/>
          <a:p>
            <a:r>
              <a:rPr lang="en-US" altLang="zh-CN" sz="2400"/>
              <a:t>C</a:t>
            </a:r>
            <a:endParaRPr lang="zh-CN" altLang="en-US"/>
          </a:p>
        </p:txBody>
      </p:sp>
      <p:sp>
        <p:nvSpPr>
          <p:cNvPr id="5" name="内容占位符 4"/>
          <p:cNvSpPr txBox="1">
            <a:spLocks/>
          </p:cNvSpPr>
          <p:nvPr/>
        </p:nvSpPr>
        <p:spPr bwMode="auto">
          <a:xfrm>
            <a:off x="360854" y="346369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great that more Chinese culture is being shared with the rest of the world”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全文围绕中式英语在海外走红的现象展开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从具体案例（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swan/frog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）到普遍趋势（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oil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强调文化输出。故选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235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967</Words>
  <Application>Microsoft Office PowerPoint</Application>
  <PresentationFormat>自定义</PresentationFormat>
  <Paragraphs>36</Paragraphs>
  <Slides>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马秀丽</cp:lastModifiedBy>
  <cp:revision>446</cp:revision>
  <dcterms:created xsi:type="dcterms:W3CDTF">2020-11-06T05:24:00Z</dcterms:created>
  <dcterms:modified xsi:type="dcterms:W3CDTF">2025-09-18T01:37:06Z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